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480"/>
    <a:srgbClr val="D92827"/>
    <a:srgbClr val="E245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6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476" cy="68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395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2142309"/>
            <a:ext cx="10515600" cy="40346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67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28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6750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2827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3317972"/>
            <a:ext cx="10515600" cy="3403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5480"/>
                </a:solidFill>
              </a:defRPr>
            </a:lvl1pPr>
            <a:lvl2pPr>
              <a:defRPr>
                <a:solidFill>
                  <a:srgbClr val="335480"/>
                </a:solidFill>
              </a:defRPr>
            </a:lvl2pPr>
            <a:lvl3pPr>
              <a:defRPr>
                <a:solidFill>
                  <a:srgbClr val="335480"/>
                </a:solidFill>
              </a:defRPr>
            </a:lvl3pPr>
            <a:lvl4pPr>
              <a:defRPr>
                <a:solidFill>
                  <a:srgbClr val="335480"/>
                </a:solidFill>
              </a:defRPr>
            </a:lvl4pPr>
            <a:lvl5pPr>
              <a:defRPr>
                <a:solidFill>
                  <a:srgbClr val="335480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9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96750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92827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838200" y="3317972"/>
            <a:ext cx="10515600" cy="34035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5480"/>
                </a:solidFill>
              </a:defRPr>
            </a:lvl1pPr>
            <a:lvl2pPr>
              <a:defRPr>
                <a:solidFill>
                  <a:srgbClr val="335480"/>
                </a:solidFill>
              </a:defRPr>
            </a:lvl2pPr>
            <a:lvl3pPr>
              <a:defRPr>
                <a:solidFill>
                  <a:srgbClr val="335480"/>
                </a:solidFill>
              </a:defRPr>
            </a:lvl3pPr>
            <a:lvl4pPr>
              <a:defRPr>
                <a:solidFill>
                  <a:srgbClr val="335480"/>
                </a:solidFill>
              </a:defRPr>
            </a:lvl4pPr>
            <a:lvl5pPr>
              <a:defRPr>
                <a:solidFill>
                  <a:srgbClr val="335480"/>
                </a:solidFill>
              </a:defRPr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47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395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2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01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395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827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91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61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71BB49-8C4A-4321-82B5-A5743C07A256}" type="datetimeFigureOut">
              <a:rPr lang="de-DE" smtClean="0"/>
              <a:t>27.02.2025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F09277-E8EA-4E2C-BD3C-7CEDACB55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96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05758" cy="19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0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2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Diana Lincke</dc:creator>
  <cp:lastModifiedBy>Diana Lincke</cp:lastModifiedBy>
  <cp:revision>8</cp:revision>
  <dcterms:created xsi:type="dcterms:W3CDTF">2024-06-04T20:03:46Z</dcterms:created>
  <dcterms:modified xsi:type="dcterms:W3CDTF">2025-02-27T08:20:43Z</dcterms:modified>
</cp:coreProperties>
</file>